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FF33CC"/>
    <a:srgbClr val="0000FF"/>
    <a:srgbClr val="FFFFCC"/>
    <a:srgbClr val="00B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2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88549-96EA-4FF4-8579-0F4554C96AE9}" type="datetimeFigureOut">
              <a:rPr lang="ko-KR" altLang="en-US" smtClean="0"/>
              <a:t>2017-09-27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E157-58D1-439F-AA8B-E3AB74B452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280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56</Words>
  <Application>Microsoft Office PowerPoint</Application>
  <PresentationFormat>화면 슬라이드 쇼(4:3)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권정란</dc:creator>
  <cp:lastModifiedBy>Hewlett-Packard Company</cp:lastModifiedBy>
  <cp:revision>70</cp:revision>
  <dcterms:created xsi:type="dcterms:W3CDTF">2017-06-12T02:01:38Z</dcterms:created>
  <dcterms:modified xsi:type="dcterms:W3CDTF">2017-09-27T07:49:02Z</dcterms:modified>
</cp:coreProperties>
</file>